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147472827" r:id="rId2"/>
    <p:sldId id="2147472826" r:id="rId3"/>
    <p:sldId id="2147472825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0A684-3275-A403-8177-85C81B134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64ABEC-A3B8-4756-4CA4-AD279EC79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ECC47-00A2-A187-BAEB-1011210FB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DABD41-F20C-334D-46CA-127CA6B2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1A581-5F65-0747-F38D-57633D07A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94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5FE42-7C35-046F-4FF9-0E42FDFE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68EA28-DC24-53B0-F953-186EC6299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9E499-A39B-413F-A3A1-6581748AA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5AFE6-5850-4C9D-1E6B-0DB25A25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8D8CD-C987-3C41-BBCC-BB6A6046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0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F0D9A1-75C5-010C-3363-600B1EC05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443759-B801-02FB-F869-90E3AE3C1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8ACB8-4626-0DF3-0F11-DF37F44A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93042-6F8B-7FB6-B37B-097E7A75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7C0BC-C807-BEBB-CD6B-28B89649B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2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25F67-89BF-4AFF-2B06-FA727929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243C3-49B2-8DD4-7FD1-3DE1E9CD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4454B-4183-F3A2-D372-CF99662F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95AB0-D9E3-5996-B6BE-E088C5F6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69280A-5F6B-0D3B-AACC-1C4BD076B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9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F2F2-06AF-7E38-5D95-730F4823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E64836-26B0-E8AC-7D06-31E1C4B4B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A66C8-1EAD-B390-D837-6289404A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A85D8-629E-D12B-580D-C2A4EA2F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7FAA23-7CED-0D9D-8C4F-40E40775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6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50BF0-9FE4-4F1F-212F-774C8191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401A00-B002-FBB6-5E16-25A2DBFF1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E4DAB9-4A21-88FB-4B00-CE7B7FD83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5B12E-D88D-8F26-C48D-721CE9CD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C52B8C-2E35-5588-1508-2EE1C4DA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9CBB0D-499A-7277-E653-37C4F4BB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8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8D6411-2416-267B-29C1-C6390C6F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3480DC-347F-B537-F707-0508189A1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E2E0B9-E80B-9A33-7330-5D87654ED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710044-329D-C79A-7330-A36F5BE9C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F6432E-1E96-E5E6-5397-4AF5BD7E2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4B35BB-FD31-B184-7A4F-4923BB1E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2C088E-796C-D51D-BA2A-9DFE80AC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1D3981-3FA8-DF29-144E-AEAA8E47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5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7AB60-2F4A-CD8B-86F8-0088B5A0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64494-1DC4-6945-4550-29DEBA91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3DC787-A5F7-8661-ABB4-78376691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B89EAA-0578-54CD-BB5C-3D17E0819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6727E3-7EAA-1D56-00A7-F81B92EFD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4DD2E61-85C7-9D7C-3A4F-3B4A7DE5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8411A8-6E4A-32C1-AA66-BEF3E7C7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E7092-AB9B-2DD5-C953-1B694BC8B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1D0397-4EEE-12D1-39E5-52A39C001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63795-0951-A40C-5C4D-6F0CD5615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1E379C-C6C3-C2E5-7D46-E84E9C2BD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7AF9D5-F6B3-6FB2-70DC-A7FE76C6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3EC48F-255E-078C-97CE-35A8BD64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8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7BE97-F717-EFE4-E112-EFC01FBC6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931039-0AB0-3EC6-36E3-4C33C63D7B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5D685-4CFA-2B4D-259C-23ED36E2F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73AF5F-12DF-3E96-DF2E-B3EB4630D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D1D547-B52C-9512-548E-0845DD52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1A1026-E9D6-BF60-D06E-882EC1F3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0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63E4CC-488D-625B-D959-95E8C604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B3246-F74F-6A64-CD12-B3D95064B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5AFB36-EDED-9932-D37F-A49E61450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8252A5-0725-48C3-B17D-FBABDC4E710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841116-E147-E94F-A5DE-56F890C70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76165-36E3-A182-C5C5-1FFBD38EB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6FA886-B9DF-484C-8C27-FD7D1474E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9731798-E024-771E-398E-5279ED038EA7}"/>
              </a:ext>
            </a:extLst>
          </p:cNvPr>
          <p:cNvGrpSpPr/>
          <p:nvPr/>
        </p:nvGrpSpPr>
        <p:grpSpPr>
          <a:xfrm>
            <a:off x="596956" y="457200"/>
            <a:ext cx="4263211" cy="6024880"/>
            <a:chOff x="596956" y="457200"/>
            <a:chExt cx="4263211" cy="6024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0C57F9-B41E-2DBE-1D89-F85C3DD0342E}"/>
                </a:ext>
              </a:extLst>
            </p:cNvPr>
            <p:cNvSpPr/>
            <p:nvPr/>
          </p:nvSpPr>
          <p:spPr>
            <a:xfrm>
              <a:off x="751840" y="457200"/>
              <a:ext cx="3992880" cy="6024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F94EA4-81C5-B975-E1FE-ABF3AB43D22C}"/>
                </a:ext>
              </a:extLst>
            </p:cNvPr>
            <p:cNvGrpSpPr/>
            <p:nvPr/>
          </p:nvGrpSpPr>
          <p:grpSpPr>
            <a:xfrm>
              <a:off x="596956" y="498790"/>
              <a:ext cx="4263211" cy="5881968"/>
              <a:chOff x="596956" y="498790"/>
              <a:chExt cx="4263211" cy="5881968"/>
            </a:xfrm>
          </p:grpSpPr>
          <p:pic>
            <p:nvPicPr>
              <p:cNvPr id="4" name="Picture 6" descr="Yornew 5 Axis CNC Machine Center">
                <a:extLst>
                  <a:ext uri="{FF2B5EF4-FFF2-40B4-BE49-F238E27FC236}">
                    <a16:creationId xmlns:a16="http://schemas.microsoft.com/office/drawing/2014/main" id="{73591B64-E9AF-D939-DF64-F9DBA28C38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7500" b="91667" l="10000" r="90000">
                            <a14:foregroundMark x1="29167" y1="13125" x2="56667" y2="11458"/>
                            <a14:foregroundMark x1="56667" y1="11458" x2="62361" y2="21458"/>
                            <a14:foregroundMark x1="62361" y1="21458" x2="63750" y2="40833"/>
                            <a14:foregroundMark x1="63750" y1="40833" x2="64583" y2="22708"/>
                            <a14:foregroundMark x1="64583" y1="22708" x2="65694" y2="18542"/>
                            <a14:foregroundMark x1="65833" y1="19792" x2="63056" y2="41250"/>
                            <a14:foregroundMark x1="63056" y1="41250" x2="62917" y2="29583"/>
                            <a14:foregroundMark x1="62917" y1="30833" x2="58194" y2="46458"/>
                            <a14:foregroundMark x1="58194" y1="46458" x2="56806" y2="48333"/>
                            <a14:foregroundMark x1="57639" y1="47083" x2="68194" y2="30833"/>
                            <a14:foregroundMark x1="68194" y1="30833" x2="64861" y2="14792"/>
                            <a14:foregroundMark x1="64861" y1="14792" x2="54444" y2="7708"/>
                            <a14:foregroundMark x1="51389" y1="8958" x2="55833" y2="8125"/>
                            <a14:foregroundMark x1="56389" y1="8125" x2="60139" y2="9375"/>
                            <a14:foregroundMark x1="60000" y1="14375" x2="49444" y2="21875"/>
                            <a14:foregroundMark x1="49444" y1="21875" x2="35000" y2="51875"/>
                            <a14:foregroundMark x1="35000" y1="51875" x2="43056" y2="61042"/>
                            <a14:foregroundMark x1="43056" y1="61042" x2="57222" y2="91667"/>
                            <a14:foregroundMark x1="57222" y1="91667" x2="69861" y2="87083"/>
                            <a14:foregroundMark x1="46944" y1="23750" x2="44167" y2="27917"/>
                            <a14:foregroundMark x1="32222" y1="85417" x2="31974" y2="86480"/>
                            <a14:backgroundMark x1="38611" y1="95625" x2="41944" y2="95625"/>
                            <a14:backgroundMark x1="49444" y1="96250" x2="47639" y2="97708"/>
                            <a14:backgroundMark x1="43750" y1="96250" x2="38750" y2="92708"/>
                            <a14:backgroundMark x1="50972" y1="96875" x2="20972" y2="87083"/>
                            <a14:backgroundMark x1="50278" y1="95833" x2="21111" y2="85208"/>
                            <a14:backgroundMark x1="50694" y1="95833" x2="25833" y2="87708"/>
                            <a14:backgroundMark x1="22222" y1="42083" x2="24722" y2="45000"/>
                            <a14:backgroundMark x1="24583" y1="43958" x2="24583" y2="47500"/>
                            <a14:backgroundMark x1="24583" y1="42292" x2="25000" y2="44375"/>
                            <a14:backgroundMark x1="25000" y1="43958" x2="25000" y2="464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0" r="23253"/>
              <a:stretch/>
            </p:blipFill>
            <p:spPr bwMode="auto">
              <a:xfrm>
                <a:off x="596956" y="1046479"/>
                <a:ext cx="4263211" cy="51148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66EF59C-915E-8842-AEFC-AE1EEFAF33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29" t="34013" r="23500" b="30560"/>
              <a:stretch>
                <a:fillRect/>
              </a:stretch>
            </p:blipFill>
            <p:spPr bwMode="auto">
              <a:xfrm>
                <a:off x="938721" y="6051286"/>
                <a:ext cx="1539605" cy="329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Yornew Automation Equipment Co., Ltd. | Foshan">
                <a:extLst>
                  <a:ext uri="{FF2B5EF4-FFF2-40B4-BE49-F238E27FC236}">
                    <a16:creationId xmlns:a16="http://schemas.microsoft.com/office/drawing/2014/main" id="{1E0D3277-D79A-CF1A-7ADA-744A54A7C8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65" t="35597" r="6194" b="32084"/>
              <a:stretch>
                <a:fillRect/>
              </a:stretch>
            </p:blipFill>
            <p:spPr bwMode="auto">
              <a:xfrm>
                <a:off x="1784010" y="498790"/>
                <a:ext cx="2036150" cy="7407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8" descr="ECE Logos - Elmore Family School of Electrical and Computer Engineering -  Purdue University">
                <a:extLst>
                  <a:ext uri="{FF2B5EF4-FFF2-40B4-BE49-F238E27FC236}">
                    <a16:creationId xmlns:a16="http://schemas.microsoft.com/office/drawing/2014/main" id="{5BD1B264-800C-135B-1AA7-087CC69259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1556" y="5785392"/>
                <a:ext cx="919484" cy="5953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EA7745BB-0472-B401-A646-AB6EFC5E3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146" y="417315"/>
            <a:ext cx="4261473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53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70E4B6-C47B-C2D8-39A8-FC73305C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8" y="545342"/>
            <a:ext cx="11900423" cy="576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1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E3435D8-B41C-C80E-0851-8555771ABA5E}"/>
              </a:ext>
            </a:extLst>
          </p:cNvPr>
          <p:cNvGrpSpPr/>
          <p:nvPr/>
        </p:nvGrpSpPr>
        <p:grpSpPr>
          <a:xfrm>
            <a:off x="655902" y="497840"/>
            <a:ext cx="4424098" cy="6024880"/>
            <a:chOff x="655902" y="497840"/>
            <a:chExt cx="4424098" cy="60248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48AFD0-D32F-D10A-541D-D9F79744ABF8}"/>
                </a:ext>
              </a:extLst>
            </p:cNvPr>
            <p:cNvSpPr/>
            <p:nvPr/>
          </p:nvSpPr>
          <p:spPr>
            <a:xfrm>
              <a:off x="721360" y="497840"/>
              <a:ext cx="4358640" cy="6024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0954229-D1E2-E749-0567-453EE29AD7B9}"/>
                </a:ext>
              </a:extLst>
            </p:cNvPr>
            <p:cNvGrpSpPr/>
            <p:nvPr/>
          </p:nvGrpSpPr>
          <p:grpSpPr>
            <a:xfrm>
              <a:off x="655902" y="547267"/>
              <a:ext cx="4320000" cy="5892895"/>
              <a:chOff x="655902" y="547267"/>
              <a:chExt cx="4320000" cy="5892895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65DF309-CAF7-D7B7-4FD4-BDFC68EF0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24827" b="86938" l="13566" r="88537">
                            <a14:foregroundMark x1="16268" y1="64673" x2="18174" y2="83153"/>
                            <a14:foregroundMark x1="18174" y1="83153" x2="30040" y2="87370"/>
                            <a14:foregroundMark x1="62934" y1="81490" x2="71054" y2="80039"/>
                            <a14:foregroundMark x1="49136" y1="83957" x2="59525" y2="82100"/>
                            <a14:foregroundMark x1="30040" y1="87370" x2="33963" y2="86669"/>
                            <a14:foregroundMark x1="71054" y1="80039" x2="78485" y2="71886"/>
                            <a14:foregroundMark x1="78485" y1="71886" x2="79147" y2="62630"/>
                            <a14:foregroundMark x1="85187" y1="59527" x2="88364" y2="57894"/>
                            <a14:foregroundMark x1="79147" y1="62630" x2="81615" y2="61363"/>
                            <a14:foregroundMark x1="88364" y1="57894" x2="85919" y2="54628"/>
                            <a14:foregroundMark x1="82373" y1="49892" x2="82287" y2="29455"/>
                            <a14:foregroundMark x1="82287" y1="29455" x2="24942" y2="27119"/>
                            <a14:foregroundMark x1="24942" y1="27119" x2="42540" y2="26103"/>
                            <a14:foregroundMark x1="42540" y1="26103" x2="78715" y2="29001"/>
                            <a14:foregroundMark x1="21774" y1="31423" x2="21918" y2="50281"/>
                            <a14:foregroundMark x1="29868" y1="26146" x2="18088" y2="24697"/>
                            <a14:foregroundMark x1="18088" y1="24697" x2="29263" y2="25151"/>
                            <a14:foregroundMark x1="29263" y1="25151" x2="29263" y2="25260"/>
                            <a14:foregroundMark x1="28687" y1="50714" x2="22033" y2="68555"/>
                            <a14:foregroundMark x1="22033" y1="68555" x2="36521" y2="78136"/>
                            <a14:foregroundMark x1="36521" y1="78136" x2="47494" y2="79542"/>
                            <a14:foregroundMark x1="47494" y1="79542" x2="35340" y2="79325"/>
                            <a14:foregroundMark x1="35340" y1="79325" x2="21054" y2="86959"/>
                            <a14:foregroundMark x1="70334" y1="43988" x2="70104" y2="54001"/>
                            <a14:foregroundMark x1="70104" y1="54001" x2="43577" y2="50757"/>
                            <a14:foregroundMark x1="43577" y1="50757" x2="61578" y2="56315"/>
                            <a14:foregroundMark x1="61578" y1="56315" x2="71573" y2="52552"/>
                            <a14:foregroundMark x1="71573" y1="52552" x2="79551" y2="59883"/>
                            <a14:foregroundMark x1="79551" y1="59883" x2="80328" y2="57980"/>
                            <a14:foregroundMark x1="73877" y1="34948" x2="78888" y2="45978"/>
                            <a14:foregroundMark x1="78888" y1="45978" x2="75317" y2="35619"/>
                            <a14:foregroundMark x1="75317" y1="35619" x2="73560" y2="34840"/>
                            <a14:foregroundMark x1="52448" y1="42993" x2="51267" y2="42885"/>
                            <a14:foregroundMark x1="62126" y1="39468" x2="63191" y2="50670"/>
                            <a14:foregroundMark x1="63191" y1="50670" x2="62298" y2="41328"/>
                            <a14:foregroundMark x1="62298" y1="41328" x2="47408" y2="69939"/>
                            <a14:foregroundMark x1="47408" y1="69939" x2="50086" y2="67907"/>
                            <a14:foregroundMark x1="45709" y1="42344" x2="55242" y2="45869"/>
                            <a14:foregroundMark x1="77103" y1="53568" x2="85311" y2="56228"/>
                            <a14:foregroundMark x1="86924" y1="58759" x2="88537" y2="57872"/>
                            <a14:foregroundMark x1="57719" y1="36505" x2="38018" y2="34321"/>
                            <a14:foregroundMark x1="38018" y1="34321" x2="32373" y2="47491"/>
                            <a14:foregroundMark x1="32373" y1="47491" x2="37212" y2="68945"/>
                            <a14:foregroundMark x1="37212" y1="68945" x2="51354" y2="74135"/>
                            <a14:foregroundMark x1="51354" y1="74135" x2="63479" y2="62067"/>
                            <a14:foregroundMark x1="63479" y1="62067" x2="47782" y2="54109"/>
                            <a14:foregroundMark x1="47782" y1="54109" x2="40841" y2="41609"/>
                            <a14:foregroundMark x1="40841" y1="41609" x2="55703" y2="37997"/>
                            <a14:foregroundMark x1="55703" y1="37997" x2="67051" y2="45437"/>
                            <a14:foregroundMark x1="67051" y1="45437" x2="61118" y2="37046"/>
                            <a14:foregroundMark x1="61118" y1="37046" x2="61118" y2="37046"/>
                            <a14:foregroundMark x1="38076" y1="43880" x2="46601" y2="52898"/>
                            <a14:foregroundMark x1="46601" y1="52898" x2="36002" y2="42561"/>
                            <a14:foregroundMark x1="36002" y1="42561" x2="33669" y2="42452"/>
                            <a14:foregroundMark x1="37932" y1="51038" x2="38220" y2="51492"/>
                            <a14:foregroundMark x1="26930" y1="46864" x2="25000" y2="49827"/>
                            <a14:foregroundMark x1="24712" y1="62824" x2="26613" y2="62608"/>
                            <a14:foregroundMark x1="27506" y1="62176" x2="23243" y2="64598"/>
                            <a14:foregroundMark x1="17396" y1="81228" x2="16289" y2="66681"/>
                            <a14:foregroundMark x1="16195" y1="57904" x2="18491" y2="81488"/>
                            <a14:foregroundMark x1="18491" y1="81488" x2="17540" y2="81120"/>
                            <a14:foregroundMark x1="16370" y1="74191" x2="17540" y2="80904"/>
                            <a14:foregroundMark x1="16215" y1="75173" x2="16503" y2="79801"/>
                            <a14:foregroundMark x1="50403" y1="67020" x2="51267" y2="71302"/>
                            <a14:foregroundMark x1="83986" y1="55450" x2="86204" y2="55666"/>
                            <a14:foregroundMark x1="79435" y1="25151" x2="79291" y2="30212"/>
                            <a14:foregroundMark x1="83554" y1="35835" x2="84130" y2="39360"/>
                            <a14:foregroundMark x1="83698" y1="35727" x2="84130" y2="40138"/>
                            <a14:foregroundMark x1="84274" y1="38149" x2="84274" y2="40355"/>
                            <a14:foregroundMark x1="83554" y1="37046" x2="84591" y2="39922"/>
                            <a14:backgroundMark x1="15035" y1="26471" x2="14804" y2="67517"/>
                            <a14:backgroundMark x1="14804" y1="67517" x2="15179" y2="26146"/>
                            <a14:backgroundMark x1="13134" y1="29455" x2="12529" y2="49827"/>
                            <a14:backgroundMark x1="12846" y1="31553" x2="14459" y2="41458"/>
                            <a14:backgroundMark x1="13710" y1="29239" x2="14315" y2="36830"/>
                            <a14:backgroundMark x1="14142" y1="29131" x2="15611" y2="33629"/>
                            <a14:backgroundMark x1="14891" y1="29671" x2="13422" y2="47729"/>
                            <a14:backgroundMark x1="13422" y1="47729" x2="13422" y2="47729"/>
                            <a14:backgroundMark x1="13710" y1="35835" x2="13422" y2="55774"/>
                            <a14:backgroundMark x1="13422" y1="55774" x2="13422" y2="55774"/>
                            <a14:backgroundMark x1="14603" y1="39035" x2="15035" y2="48183"/>
                            <a14:backgroundMark x1="15035" y1="48183" x2="15035" y2="48183"/>
                            <a14:backgroundMark x1="15467" y1="25151" x2="15783" y2="27249"/>
                            <a14:backgroundMark x1="15783" y1="24935" x2="14891" y2="27249"/>
                            <a14:backgroundMark x1="13566" y1="25476" x2="13566" y2="27790"/>
                            <a14:backgroundMark x1="14142" y1="26254" x2="14315" y2="28352"/>
                            <a14:backgroundMark x1="14747" y1="26471" x2="13278" y2="28352"/>
                            <a14:backgroundMark x1="13998" y1="43555" x2="14747" y2="69118"/>
                            <a14:backgroundMark x1="15323" y1="49178" x2="15467" y2="58542"/>
                            <a14:backgroundMark x1="15783" y1="48616" x2="15467" y2="64381"/>
                            <a14:backgroundMark x1="15323" y1="56120" x2="15467" y2="64252"/>
                            <a14:backgroundMark x1="15035" y1="48940" x2="15179" y2="79022"/>
                            <a14:backgroundMark x1="15611" y1="49070" x2="15927" y2="78590"/>
                            <a14:backgroundMark x1="14891" y1="47189" x2="15783" y2="80796"/>
                            <a14:backgroundMark x1="84591" y1="48940" x2="84418" y2="49286"/>
                            <a14:backgroundMark x1="84735" y1="49935" x2="85455" y2="49827"/>
                            <a14:backgroundMark x1="85599" y1="51492" x2="85455" y2="52465"/>
                            <a14:backgroundMark x1="85599" y1="51817" x2="85599" y2="52465"/>
                            <a14:backgroundMark x1="81653" y1="68880" x2="81941" y2="79412"/>
                            <a14:backgroundMark x1="81941" y1="79412" x2="85772" y2="69680"/>
                            <a14:backgroundMark x1="85772" y1="69680" x2="81653" y2="68663"/>
                            <a14:backgroundMark x1="33669" y1="89706" x2="61578" y2="84234"/>
                            <a14:backgroundMark x1="61578" y1="84234" x2="36492" y2="90225"/>
                            <a14:backgroundMark x1="36492" y1="90225" x2="32776" y2="89598"/>
                            <a14:backgroundMark x1="56567" y1="83651" x2="40726" y2="85943"/>
                            <a14:backgroundMark x1="40726" y1="85943" x2="62730" y2="81769"/>
                            <a14:backgroundMark x1="49366" y1="84191" x2="34015" y2="86721"/>
                            <a14:backgroundMark x1="34015" y1="86721" x2="51959" y2="88214"/>
                            <a14:backgroundMark x1="51959" y1="88214" x2="49078" y2="84753"/>
                            <a14:backgroundMark x1="83410" y1="51254" x2="83266" y2="51600"/>
                            <a14:backgroundMark x1="85887" y1="53028" x2="85311" y2="53352"/>
                            <a14:backgroundMark x1="84418" y1="51708" x2="87212" y2="54022"/>
                            <a14:backgroundMark x1="83410" y1="51146" x2="87817" y2="54563"/>
                            <a14:backgroundMark x1="83266" y1="51254" x2="84418" y2="52249"/>
                            <a14:backgroundMark x1="82978" y1="52249" x2="86031" y2="54563"/>
                            <a14:backgroundMark x1="83266" y1="53676" x2="88105" y2="54888"/>
                            <a14:backgroundMark x1="83698" y1="51362" x2="86031" y2="53676"/>
                            <a14:backgroundMark x1="85311" y1="54563" x2="87817" y2="55234"/>
                            <a14:backgroundMark x1="83986" y1="51254" x2="83410" y2="51146"/>
                            <a14:backgroundMark x1="85311" y1="54455" x2="88825" y2="55558"/>
                            <a14:backgroundMark x1="89718" y1="59970" x2="89574" y2="60294"/>
                            <a14:backgroundMark x1="87673" y1="61505" x2="88393" y2="60856"/>
                            <a14:backgroundMark x1="89113" y1="59862" x2="89113" y2="60186"/>
                            <a14:backgroundMark x1="88825" y1="59753" x2="88825" y2="59970"/>
                            <a14:backgroundMark x1="87961" y1="60186" x2="84591" y2="62824"/>
                            <a14:backgroundMark x1="87212" y1="60186" x2="86636" y2="60510"/>
                            <a14:backgroundMark x1="86636" y1="59970" x2="86204" y2="60727"/>
                            <a14:backgroundMark x1="82085" y1="60294" x2="82517" y2="62500"/>
                            <a14:backgroundMark x1="86204" y1="59753" x2="81941" y2="60186"/>
                            <a14:backgroundMark x1="82373" y1="60619" x2="82805" y2="62608"/>
                            <a14:backgroundMark x1="82373" y1="61181" x2="82229" y2="63170"/>
                            <a14:backgroundMark x1="81797" y1="61289" x2="81941" y2="63819"/>
                            <a14:backgroundMark x1="86348" y1="59753" x2="81797" y2="62933"/>
                            <a14:backgroundMark x1="86031" y1="59407" x2="81048" y2="59862"/>
                            <a14:backgroundMark x1="81653" y1="60402" x2="81941" y2="64144"/>
                            <a14:backgroundMark x1="82978" y1="60727" x2="82085" y2="61397"/>
                            <a14:backgroundMark x1="86492" y1="59970" x2="81653" y2="61397"/>
                            <a14:backgroundMark x1="80472" y1="73616" x2="80040" y2="80017"/>
                            <a14:backgroundMark x1="80760" y1="75281" x2="78283" y2="81012"/>
                            <a14:backgroundMark x1="81192" y1="60619" x2="81192" y2="62933"/>
                            <a14:backgroundMark x1="15035" y1="45199" x2="14603" y2="55774"/>
                            <a14:backgroundMark x1="15179" y1="45869" x2="14747" y2="53806"/>
                            <a14:backgroundMark x1="84735" y1="34516" x2="86031" y2="38041"/>
                            <a14:backgroundMark x1="86492" y1="34299" x2="85887" y2="37262"/>
                            <a14:backgroundMark x1="85311" y1="34948" x2="84428" y2="38060"/>
                          </a14:backgroundRemoval>
                        </a14:imgEffect>
                      </a14:imgLayer>
                    </a14:imgProps>
                  </a:ext>
                </a:extLst>
              </a:blip>
              <a:srcRect l="8450" t="21453" r="7647" b="9782"/>
              <a:stretch>
                <a:fillRect/>
              </a:stretch>
            </p:blipFill>
            <p:spPr>
              <a:xfrm>
                <a:off x="655902" y="1724874"/>
                <a:ext cx="4320000" cy="4715288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0BA8A3A4-D7BB-C660-D9AD-80788F054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403" b="35137"/>
              <a:stretch>
                <a:fillRect/>
              </a:stretch>
            </p:blipFill>
            <p:spPr bwMode="auto">
              <a:xfrm>
                <a:off x="3175902" y="547267"/>
                <a:ext cx="1800000" cy="274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7CBC92F2-9A51-1E0E-884C-6A40EDCF70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EBEBEB"/>
                  </a:clrFrom>
                  <a:clrTo>
                    <a:srgbClr val="EBEBE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29" t="34013" r="23500" b="30560"/>
              <a:stretch>
                <a:fillRect/>
              </a:stretch>
            </p:blipFill>
            <p:spPr bwMode="auto">
              <a:xfrm>
                <a:off x="3175902" y="6054966"/>
                <a:ext cx="1800000" cy="3851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CB9B3991-C7DF-F9FF-13C5-4D89431F3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6837" r="2743" b="10109"/>
              <a:stretch>
                <a:fillRect/>
              </a:stretch>
            </p:blipFill>
            <p:spPr>
              <a:xfrm>
                <a:off x="655902" y="821868"/>
                <a:ext cx="4320000" cy="903006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D4D492F-ADE0-B982-9B3B-A2B14B0FD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9048" y="417315"/>
            <a:ext cx="4419983" cy="60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91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테마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백승우</dc:creator>
  <cp:lastModifiedBy>Yuseop Sim</cp:lastModifiedBy>
  <cp:revision>2</cp:revision>
  <dcterms:created xsi:type="dcterms:W3CDTF">2025-07-08T21:40:47Z</dcterms:created>
  <dcterms:modified xsi:type="dcterms:W3CDTF">2025-07-08T23:21:19Z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2025-07-08T23:16:48Z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e7849517-8543-4532-ac4c-58bfd86350c3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10, 3, 0, 1</vt:lpwstr>
  </property>
</Properties>
</file>